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Lobster"/>
      <p:regular r:id="rId20"/>
    </p:embeddedFon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7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6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buSzPts val="14000"/>
              <a:buNone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Nytlyf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Gary Straub &amp; David Hanover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Tap a Marker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6170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Tapping a marker will bring up the name of the place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894" y="0"/>
            <a:ext cx="26367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Walking directions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4647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Tap the GoogleMaps button to deep link to GoogleMaps, bringing up walking directions!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825" y="70713"/>
            <a:ext cx="2458508" cy="50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History Calendar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71600"/>
            <a:ext cx="61968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Had a long, foggy night that you can’t fully recall?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Want to remember exactly where your friends took you?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You can keep history of your night out on in this tab.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“Some Name 10” is placeholder for a bar/club.  App is still in pre-alpha stage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517" y="0"/>
            <a:ext cx="24862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Development Stack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 built this project on Android Studio, and had to utilize the GoogleMaps, Yelp, Uber, and Lyft APIs to get everything to work.  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875" y="1738425"/>
            <a:ext cx="3342299" cy="16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7125" y="2871670"/>
            <a:ext cx="3888651" cy="21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2599" y="3254025"/>
            <a:ext cx="1895200" cy="18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1351" y="1956725"/>
            <a:ext cx="1420235" cy="166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265148"/>
            <a:ext cx="2737510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9107" y="2871675"/>
            <a:ext cx="1239444" cy="2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Planned Features: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 would like to add Facebook events to our map.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We want to add a Facebook check-in feature.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We would like to incorporate a suggestion </a:t>
            </a:r>
            <a:r>
              <a:rPr lang="en"/>
              <a:t>algorithm</a:t>
            </a:r>
            <a:r>
              <a:rPr lang="en"/>
              <a:t> based on other users’ likes and dislikes.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Finally, we want to incorporate user notes and meta-tags for each entry in their history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 you!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31525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Hopefully using our app can get people away from their phones quicker and back into the nightlife!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Nytlyf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Gary Straub &amp; David Hanover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843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Problem: this place sucks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3402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Ever been out with friends and bored out of your mind?  Want to find a newer, more exciting place and arrange a ride there with minimal fuss?  Nytlyf lets you do this.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001" y="863050"/>
            <a:ext cx="5275025" cy="428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Problem: We look at our phone enough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 all spend enough time staring at our phones during work and in bed.  The last thing we need to do is stare at them while we should be having fun.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9100" y="2075937"/>
            <a:ext cx="10367473" cy="518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Open Nytlyf!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6033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When you open the app, you will see a list of other bars and clubs near you.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The goal of Nytlyf is to cut out screen time when you should be having a great time.  It is meant to be the fastest method in your phone for you to get from this spot to the next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565" y="0"/>
            <a:ext cx="25736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Settings menu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3244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Opening menu allows you to specify types of places to filter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Find me now button allows app to guess where you are right now.  Tapping one of the guesses takes you to that location’s detailed view page.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580" y="0"/>
            <a:ext cx="2566039" cy="514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652" y="115175"/>
            <a:ext cx="2433451" cy="5073451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90" name="Shape 90"/>
          <p:cNvCxnSpPr/>
          <p:nvPr/>
        </p:nvCxnSpPr>
        <p:spPr>
          <a:xfrm rot="10800000">
            <a:off x="4929750" y="1381400"/>
            <a:ext cx="1857000" cy="267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List View Tab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6205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Another way to access venues is through the List View tab.  Shows a list of all the closest spots to your current location.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Tapping a venue/bar brings up that place’s detailed view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587" y="0"/>
            <a:ext cx="25214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Detailed View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568550" y="1152475"/>
            <a:ext cx="5980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Allows you to call both Lyft and Uber! 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Deep links to those apps when clicked.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Shows estimated wait time for a ride, as well as estimated price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353" y="0"/>
            <a:ext cx="25946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Detailed View Continued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04825" y="1165825"/>
            <a:ext cx="5433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Also prompts user to record either a like or dislike for certain places. 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Tapping “I Was Here” adds this place to the User’s history.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785" y="0"/>
            <a:ext cx="24805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Swipe between places to go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71600"/>
            <a:ext cx="5764500" cy="339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Finding a new place is as easy as swiping to the side!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176" y="53450"/>
            <a:ext cx="2629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